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32"/>
  </p:notesMasterIdLst>
  <p:sldIdLst>
    <p:sldId id="257" r:id="rId2"/>
    <p:sldId id="271" r:id="rId3"/>
    <p:sldId id="272" r:id="rId4"/>
    <p:sldId id="273" r:id="rId5"/>
    <p:sldId id="274" r:id="rId6"/>
    <p:sldId id="275" r:id="rId7"/>
    <p:sldId id="276" r:id="rId8"/>
    <p:sldId id="277" r:id="rId9"/>
    <p:sldId id="278" r:id="rId10"/>
    <p:sldId id="280" r:id="rId11"/>
    <p:sldId id="279"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7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98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258" autoAdjust="0"/>
  </p:normalViewPr>
  <p:slideViewPr>
    <p:cSldViewPr snapToGrid="0">
      <p:cViewPr varScale="1">
        <p:scale>
          <a:sx n="77" d="100"/>
          <a:sy n="77" d="100"/>
        </p:scale>
        <p:origin x="475" y="283"/>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341AB-B3B8-4032-BF94-C32A458D32FF}"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AE684-BFAB-4BF0-A42B-2F9773678B72}" type="slidenum">
              <a:rPr lang="en-US" smtClean="0"/>
              <a:t>‹#›</a:t>
            </a:fld>
            <a:endParaRPr lang="en-US"/>
          </a:p>
        </p:txBody>
      </p:sp>
    </p:spTree>
    <p:extLst>
      <p:ext uri="{BB962C8B-B14F-4D97-AF65-F5344CB8AC3E}">
        <p14:creationId xmlns:p14="http://schemas.microsoft.com/office/powerpoint/2010/main" val="294643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https://www.cloudskillsboost.google/paths/183/course_templates/542/</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B3A593-3E8F-4379-9F73-F236B8A380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39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effectLst/>
              </a:rPr>
              <a:t>However, you should note that there is no perfect solution, and each technique has trade-offs between multiple factors such as privacy, performance, robustness, and fairness.</a:t>
            </a:r>
          </a:p>
          <a:p>
            <a:pPr algn="l"/>
            <a:r>
              <a:rPr lang="en-US" b="0" i="0" dirty="0">
                <a:solidFill>
                  <a:srgbClr val="3C4043"/>
                </a:solidFill>
                <a:effectLst/>
                <a:latin typeface="Roboto" panose="02000000000000000000" pitchFamily="2" charset="0"/>
              </a:rPr>
              <a:t>If you apply large noise using differential privacy in order to provide stronger privacy, it may affect performance.</a:t>
            </a:r>
          </a:p>
          <a:p>
            <a:pPr algn="l"/>
            <a:r>
              <a:rPr lang="en-US" b="0" i="0" dirty="0">
                <a:solidFill>
                  <a:srgbClr val="3C4043"/>
                </a:solidFill>
                <a:effectLst/>
                <a:latin typeface="Roboto" panose="02000000000000000000" pitchFamily="2" charset="0"/>
              </a:rPr>
              <a:t>Although differential privacy can make the process robust, it could mean the system deprioritized data from users that were unique or in the minority compared to the rest of the data.</a:t>
            </a:r>
          </a:p>
          <a:p>
            <a:pPr algn="l"/>
            <a:r>
              <a:rPr lang="en-US" b="0" i="0" dirty="0">
                <a:solidFill>
                  <a:srgbClr val="3C4043"/>
                </a:solidFill>
                <a:effectLst/>
                <a:latin typeface="Roboto" panose="02000000000000000000" pitchFamily="2" charset="0"/>
              </a:rPr>
              <a:t>This could potentially lead to a bias issue.</a:t>
            </a:r>
          </a:p>
          <a:p>
            <a:pPr algn="l"/>
            <a:r>
              <a:rPr lang="en-US" b="0" i="0" dirty="0">
                <a:solidFill>
                  <a:srgbClr val="3C4043"/>
                </a:solidFill>
                <a:effectLst/>
                <a:latin typeface="Roboto" panose="02000000000000000000" pitchFamily="2" charset="0"/>
              </a:rPr>
              <a:t>In summary, to ensure stronger privacy in machine learning models, it is important to understand the requirements of a system, then re-evaluate the system using multiple proper metrics and criteria.</a:t>
            </a:r>
          </a:p>
          <a:p>
            <a:endParaRPr lang="en-US" dirty="0"/>
          </a:p>
        </p:txBody>
      </p:sp>
      <p:sp>
        <p:nvSpPr>
          <p:cNvPr id="4" name="Slide Number Placeholder 3"/>
          <p:cNvSpPr>
            <a:spLocks noGrp="1"/>
          </p:cNvSpPr>
          <p:nvPr>
            <p:ph type="sldNum" sz="quarter" idx="5"/>
          </p:nvPr>
        </p:nvSpPr>
        <p:spPr/>
        <p:txBody>
          <a:bodyPr/>
          <a:lstStyle/>
          <a:p>
            <a:fld id="{401AE684-BFAB-4BF0-A42B-2F9773678B72}" type="slidenum">
              <a:rPr lang="en-US" smtClean="0"/>
              <a:t>10</a:t>
            </a:fld>
            <a:endParaRPr lang="en-US"/>
          </a:p>
        </p:txBody>
      </p:sp>
    </p:spTree>
    <p:extLst>
      <p:ext uri="{BB962C8B-B14F-4D97-AF65-F5344CB8AC3E}">
        <p14:creationId xmlns:p14="http://schemas.microsoft.com/office/powerpoint/2010/main" val="301578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AE684-BFAB-4BF0-A42B-2F9773678B72}" type="slidenum">
              <a:rPr lang="en-US" smtClean="0"/>
              <a:t>12</a:t>
            </a:fld>
            <a:endParaRPr lang="en-US"/>
          </a:p>
        </p:txBody>
      </p:sp>
    </p:spTree>
    <p:extLst>
      <p:ext uri="{BB962C8B-B14F-4D97-AF65-F5344CB8AC3E}">
        <p14:creationId xmlns:p14="http://schemas.microsoft.com/office/powerpoint/2010/main" val="2039152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1/14/2025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101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02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8745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873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459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3376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174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9579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357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02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0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292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7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805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14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227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17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1/14/2025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012832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3"/>
          <a:stretch>
            <a:fillRect/>
          </a:stretch>
        </p:blipFill>
        <p:spPr>
          <a:xfrm>
            <a:off x="10882370" y="5545441"/>
            <a:ext cx="1303506" cy="1303506"/>
          </a:xfrm>
          <a:prstGeom prst="rect">
            <a:avLst/>
          </a:prstGeom>
        </p:spPr>
      </p:pic>
      <p:grpSp>
        <p:nvGrpSpPr>
          <p:cNvPr id="7" name="Group 6">
            <a:extLst>
              <a:ext uri="{FF2B5EF4-FFF2-40B4-BE49-F238E27FC236}">
                <a16:creationId xmlns:a16="http://schemas.microsoft.com/office/drawing/2014/main" id="{0ADA993A-F574-F601-A004-A5125D7D3616}"/>
              </a:ext>
            </a:extLst>
          </p:cNvPr>
          <p:cNvGrpSpPr/>
          <p:nvPr/>
        </p:nvGrpSpPr>
        <p:grpSpPr>
          <a:xfrm>
            <a:off x="7635445" y="1557406"/>
            <a:ext cx="4476190" cy="3639561"/>
            <a:chOff x="5905653" y="1076271"/>
            <a:chExt cx="4476190" cy="3639561"/>
          </a:xfrm>
        </p:grpSpPr>
        <p:pic>
          <p:nvPicPr>
            <p:cNvPr id="4" name="Picture 3">
              <a:extLst>
                <a:ext uri="{FF2B5EF4-FFF2-40B4-BE49-F238E27FC236}">
                  <a16:creationId xmlns:a16="http://schemas.microsoft.com/office/drawing/2014/main" id="{2A79F77D-46EA-ADF7-4F9C-BF01E3A2375D}"/>
                </a:ext>
              </a:extLst>
            </p:cNvPr>
            <p:cNvPicPr>
              <a:picLocks noChangeAspect="1"/>
            </p:cNvPicPr>
            <p:nvPr/>
          </p:nvPicPr>
          <p:blipFill>
            <a:blip r:embed="rId4"/>
            <a:stretch>
              <a:fillRect/>
            </a:stretch>
          </p:blipFill>
          <p:spPr>
            <a:xfrm>
              <a:off x="5905653" y="1182499"/>
              <a:ext cx="4476190" cy="3533333"/>
            </a:xfrm>
            <a:prstGeom prst="rect">
              <a:avLst/>
            </a:prstGeom>
          </p:spPr>
        </p:pic>
        <p:pic>
          <p:nvPicPr>
            <p:cNvPr id="1026" name="Picture 2" descr="Google Cloud&quot; Icon - Download for free – Iconduck">
              <a:extLst>
                <a:ext uri="{FF2B5EF4-FFF2-40B4-BE49-F238E27FC236}">
                  <a16:creationId xmlns:a16="http://schemas.microsoft.com/office/drawing/2014/main" id="{C7A45449-4FAC-564E-3D8A-024211601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971" y="1076271"/>
              <a:ext cx="2163777" cy="1739073"/>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6467BDD7-8453-043C-FFAC-867D14659C08}"/>
              </a:ext>
            </a:extLst>
          </p:cNvPr>
          <p:cNvPicPr>
            <a:picLocks noChangeAspect="1"/>
          </p:cNvPicPr>
          <p:nvPr/>
        </p:nvPicPr>
        <p:blipFill>
          <a:blip r:embed="rId6"/>
          <a:stretch>
            <a:fillRect/>
          </a:stretch>
        </p:blipFill>
        <p:spPr>
          <a:xfrm>
            <a:off x="1966616" y="802257"/>
            <a:ext cx="5488508" cy="4988444"/>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peche Mode &quot;Get the Balance Right!&quot; 1983">
            <a:extLst>
              <a:ext uri="{FF2B5EF4-FFF2-40B4-BE49-F238E27FC236}">
                <a16:creationId xmlns:a16="http://schemas.microsoft.com/office/drawing/2014/main" id="{B220ACAC-7DDD-06FB-D0F6-5614F6E6F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325" y="0"/>
            <a:ext cx="4957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5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5E642-67F2-EB40-68E4-31C65433F02C}"/>
              </a:ext>
            </a:extLst>
          </p:cNvPr>
          <p:cNvPicPr>
            <a:picLocks noChangeAspect="1"/>
          </p:cNvPicPr>
          <p:nvPr/>
        </p:nvPicPr>
        <p:blipFill>
          <a:blip r:embed="rId2"/>
          <a:stretch>
            <a:fillRect/>
          </a:stretch>
        </p:blipFill>
        <p:spPr>
          <a:xfrm>
            <a:off x="1332594" y="0"/>
            <a:ext cx="9526812" cy="6858000"/>
          </a:xfrm>
          <a:prstGeom prst="rect">
            <a:avLst/>
          </a:prstGeom>
        </p:spPr>
      </p:pic>
    </p:spTree>
    <p:extLst>
      <p:ext uri="{BB962C8B-B14F-4D97-AF65-F5344CB8AC3E}">
        <p14:creationId xmlns:p14="http://schemas.microsoft.com/office/powerpoint/2010/main" val="3375646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0F5464-6961-CAC8-4711-12357949439B}"/>
              </a:ext>
            </a:extLst>
          </p:cNvPr>
          <p:cNvPicPr>
            <a:picLocks noChangeAspect="1"/>
          </p:cNvPicPr>
          <p:nvPr/>
        </p:nvPicPr>
        <p:blipFill>
          <a:blip r:embed="rId3"/>
          <a:stretch>
            <a:fillRect/>
          </a:stretch>
        </p:blipFill>
        <p:spPr>
          <a:xfrm>
            <a:off x="0" y="1212508"/>
            <a:ext cx="12192000" cy="4432984"/>
          </a:xfrm>
          <a:prstGeom prst="rect">
            <a:avLst/>
          </a:prstGeom>
        </p:spPr>
      </p:pic>
    </p:spTree>
    <p:extLst>
      <p:ext uri="{BB962C8B-B14F-4D97-AF65-F5344CB8AC3E}">
        <p14:creationId xmlns:p14="http://schemas.microsoft.com/office/powerpoint/2010/main" val="318080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EA1816-FD0E-C01B-2A68-C4AD25E77047}"/>
              </a:ext>
            </a:extLst>
          </p:cNvPr>
          <p:cNvPicPr>
            <a:picLocks noChangeAspect="1"/>
          </p:cNvPicPr>
          <p:nvPr/>
        </p:nvPicPr>
        <p:blipFill>
          <a:blip r:embed="rId2"/>
          <a:stretch>
            <a:fillRect/>
          </a:stretch>
        </p:blipFill>
        <p:spPr>
          <a:xfrm>
            <a:off x="0" y="963574"/>
            <a:ext cx="12192000" cy="4930851"/>
          </a:xfrm>
          <a:prstGeom prst="rect">
            <a:avLst/>
          </a:prstGeom>
        </p:spPr>
      </p:pic>
    </p:spTree>
    <p:extLst>
      <p:ext uri="{BB962C8B-B14F-4D97-AF65-F5344CB8AC3E}">
        <p14:creationId xmlns:p14="http://schemas.microsoft.com/office/powerpoint/2010/main" val="799548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F9750-43A8-BAF8-ECFD-266BE8AE584E}"/>
              </a:ext>
            </a:extLst>
          </p:cNvPr>
          <p:cNvPicPr>
            <a:picLocks noChangeAspect="1"/>
          </p:cNvPicPr>
          <p:nvPr/>
        </p:nvPicPr>
        <p:blipFill>
          <a:blip r:embed="rId2"/>
          <a:stretch>
            <a:fillRect/>
          </a:stretch>
        </p:blipFill>
        <p:spPr>
          <a:xfrm>
            <a:off x="0" y="790934"/>
            <a:ext cx="12192000" cy="5276131"/>
          </a:xfrm>
          <a:prstGeom prst="rect">
            <a:avLst/>
          </a:prstGeom>
        </p:spPr>
      </p:pic>
    </p:spTree>
    <p:extLst>
      <p:ext uri="{BB962C8B-B14F-4D97-AF65-F5344CB8AC3E}">
        <p14:creationId xmlns:p14="http://schemas.microsoft.com/office/powerpoint/2010/main" val="3771952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F85A6-68A9-E1A2-F46E-DAA186E3118E}"/>
              </a:ext>
            </a:extLst>
          </p:cNvPr>
          <p:cNvPicPr>
            <a:picLocks noChangeAspect="1"/>
          </p:cNvPicPr>
          <p:nvPr/>
        </p:nvPicPr>
        <p:blipFill>
          <a:blip r:embed="rId2"/>
          <a:stretch>
            <a:fillRect/>
          </a:stretch>
        </p:blipFill>
        <p:spPr>
          <a:xfrm>
            <a:off x="0" y="906064"/>
            <a:ext cx="12192000" cy="5045871"/>
          </a:xfrm>
          <a:prstGeom prst="rect">
            <a:avLst/>
          </a:prstGeom>
        </p:spPr>
      </p:pic>
    </p:spTree>
    <p:extLst>
      <p:ext uri="{BB962C8B-B14F-4D97-AF65-F5344CB8AC3E}">
        <p14:creationId xmlns:p14="http://schemas.microsoft.com/office/powerpoint/2010/main" val="3820591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676068-FD29-BD27-D390-8A438D4AD35C}"/>
              </a:ext>
            </a:extLst>
          </p:cNvPr>
          <p:cNvPicPr>
            <a:picLocks noChangeAspect="1"/>
          </p:cNvPicPr>
          <p:nvPr/>
        </p:nvPicPr>
        <p:blipFill>
          <a:blip r:embed="rId2"/>
          <a:stretch>
            <a:fillRect/>
          </a:stretch>
        </p:blipFill>
        <p:spPr>
          <a:xfrm>
            <a:off x="0" y="841930"/>
            <a:ext cx="12192000" cy="5174140"/>
          </a:xfrm>
          <a:prstGeom prst="rect">
            <a:avLst/>
          </a:prstGeom>
        </p:spPr>
      </p:pic>
    </p:spTree>
    <p:extLst>
      <p:ext uri="{BB962C8B-B14F-4D97-AF65-F5344CB8AC3E}">
        <p14:creationId xmlns:p14="http://schemas.microsoft.com/office/powerpoint/2010/main" val="961359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4AE8E5-F6E5-68E8-5BBC-1F57535FA3DD}"/>
              </a:ext>
            </a:extLst>
          </p:cNvPr>
          <p:cNvPicPr>
            <a:picLocks noChangeAspect="1"/>
          </p:cNvPicPr>
          <p:nvPr/>
        </p:nvPicPr>
        <p:blipFill>
          <a:blip r:embed="rId2"/>
          <a:stretch>
            <a:fillRect/>
          </a:stretch>
        </p:blipFill>
        <p:spPr>
          <a:xfrm>
            <a:off x="1401458" y="0"/>
            <a:ext cx="9389084" cy="6858000"/>
          </a:xfrm>
          <a:prstGeom prst="rect">
            <a:avLst/>
          </a:prstGeom>
        </p:spPr>
      </p:pic>
    </p:spTree>
    <p:extLst>
      <p:ext uri="{BB962C8B-B14F-4D97-AF65-F5344CB8AC3E}">
        <p14:creationId xmlns:p14="http://schemas.microsoft.com/office/powerpoint/2010/main" val="3995203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84E90B-D2B7-F242-2F8E-E2968CA45F92}"/>
              </a:ext>
            </a:extLst>
          </p:cNvPr>
          <p:cNvPicPr>
            <a:picLocks noChangeAspect="1"/>
          </p:cNvPicPr>
          <p:nvPr/>
        </p:nvPicPr>
        <p:blipFill>
          <a:blip r:embed="rId2"/>
          <a:stretch>
            <a:fillRect/>
          </a:stretch>
        </p:blipFill>
        <p:spPr>
          <a:xfrm>
            <a:off x="2397051" y="0"/>
            <a:ext cx="7397898" cy="6858000"/>
          </a:xfrm>
          <a:prstGeom prst="rect">
            <a:avLst/>
          </a:prstGeom>
        </p:spPr>
      </p:pic>
    </p:spTree>
    <p:extLst>
      <p:ext uri="{BB962C8B-B14F-4D97-AF65-F5344CB8AC3E}">
        <p14:creationId xmlns:p14="http://schemas.microsoft.com/office/powerpoint/2010/main" val="4227560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D789B5-DFEF-FCB2-2257-42576D3F57F4}"/>
              </a:ext>
            </a:extLst>
          </p:cNvPr>
          <p:cNvPicPr>
            <a:picLocks noChangeAspect="1"/>
          </p:cNvPicPr>
          <p:nvPr/>
        </p:nvPicPr>
        <p:blipFill>
          <a:blip r:embed="rId2"/>
          <a:stretch>
            <a:fillRect/>
          </a:stretch>
        </p:blipFill>
        <p:spPr>
          <a:xfrm>
            <a:off x="0" y="1279151"/>
            <a:ext cx="12192000" cy="4299698"/>
          </a:xfrm>
          <a:prstGeom prst="rect">
            <a:avLst/>
          </a:prstGeom>
        </p:spPr>
      </p:pic>
    </p:spTree>
    <p:extLst>
      <p:ext uri="{BB962C8B-B14F-4D97-AF65-F5344CB8AC3E}">
        <p14:creationId xmlns:p14="http://schemas.microsoft.com/office/powerpoint/2010/main" val="423762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4ACFD6-7CDD-1438-E514-45AC82894F30}"/>
              </a:ext>
            </a:extLst>
          </p:cNvPr>
          <p:cNvPicPr>
            <a:picLocks noChangeAspect="1"/>
          </p:cNvPicPr>
          <p:nvPr/>
        </p:nvPicPr>
        <p:blipFill>
          <a:blip r:embed="rId2"/>
          <a:stretch>
            <a:fillRect/>
          </a:stretch>
        </p:blipFill>
        <p:spPr>
          <a:xfrm>
            <a:off x="1332398" y="0"/>
            <a:ext cx="9527203" cy="6858000"/>
          </a:xfrm>
          <a:prstGeom prst="rect">
            <a:avLst/>
          </a:prstGeom>
        </p:spPr>
      </p:pic>
    </p:spTree>
    <p:extLst>
      <p:ext uri="{BB962C8B-B14F-4D97-AF65-F5344CB8AC3E}">
        <p14:creationId xmlns:p14="http://schemas.microsoft.com/office/powerpoint/2010/main" val="1928132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627F07-BDA6-0AF2-3967-73DFDF24BBB7}"/>
              </a:ext>
            </a:extLst>
          </p:cNvPr>
          <p:cNvPicPr>
            <a:picLocks noChangeAspect="1"/>
          </p:cNvPicPr>
          <p:nvPr/>
        </p:nvPicPr>
        <p:blipFill>
          <a:blip r:embed="rId2"/>
          <a:stretch>
            <a:fillRect/>
          </a:stretch>
        </p:blipFill>
        <p:spPr>
          <a:xfrm>
            <a:off x="2289717" y="88976"/>
            <a:ext cx="7523344" cy="6601756"/>
          </a:xfrm>
          <a:prstGeom prst="rect">
            <a:avLst/>
          </a:prstGeom>
        </p:spPr>
      </p:pic>
    </p:spTree>
    <p:extLst>
      <p:ext uri="{BB962C8B-B14F-4D97-AF65-F5344CB8AC3E}">
        <p14:creationId xmlns:p14="http://schemas.microsoft.com/office/powerpoint/2010/main" val="1801228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001A98-560D-6862-031B-AFF78D466ABD}"/>
              </a:ext>
            </a:extLst>
          </p:cNvPr>
          <p:cNvPicPr>
            <a:picLocks noChangeAspect="1"/>
          </p:cNvPicPr>
          <p:nvPr/>
        </p:nvPicPr>
        <p:blipFill>
          <a:blip r:embed="rId2"/>
          <a:stretch>
            <a:fillRect/>
          </a:stretch>
        </p:blipFill>
        <p:spPr>
          <a:xfrm>
            <a:off x="0" y="2229639"/>
            <a:ext cx="12192000" cy="2398722"/>
          </a:xfrm>
          <a:prstGeom prst="rect">
            <a:avLst/>
          </a:prstGeom>
        </p:spPr>
      </p:pic>
    </p:spTree>
    <p:extLst>
      <p:ext uri="{BB962C8B-B14F-4D97-AF65-F5344CB8AC3E}">
        <p14:creationId xmlns:p14="http://schemas.microsoft.com/office/powerpoint/2010/main" val="1860708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51757-3C19-0BF6-116A-6F372ED6AE76}"/>
              </a:ext>
            </a:extLst>
          </p:cNvPr>
          <p:cNvPicPr>
            <a:picLocks noChangeAspect="1"/>
          </p:cNvPicPr>
          <p:nvPr/>
        </p:nvPicPr>
        <p:blipFill>
          <a:blip r:embed="rId2"/>
          <a:stretch>
            <a:fillRect/>
          </a:stretch>
        </p:blipFill>
        <p:spPr>
          <a:xfrm>
            <a:off x="0" y="213821"/>
            <a:ext cx="12192000" cy="6430357"/>
          </a:xfrm>
          <a:prstGeom prst="rect">
            <a:avLst/>
          </a:prstGeom>
        </p:spPr>
      </p:pic>
    </p:spTree>
    <p:extLst>
      <p:ext uri="{BB962C8B-B14F-4D97-AF65-F5344CB8AC3E}">
        <p14:creationId xmlns:p14="http://schemas.microsoft.com/office/powerpoint/2010/main" val="1994758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906E8-3D08-6839-F313-93F217401EF4}"/>
              </a:ext>
            </a:extLst>
          </p:cNvPr>
          <p:cNvPicPr>
            <a:picLocks noChangeAspect="1"/>
          </p:cNvPicPr>
          <p:nvPr/>
        </p:nvPicPr>
        <p:blipFill>
          <a:blip r:embed="rId2"/>
          <a:stretch>
            <a:fillRect/>
          </a:stretch>
        </p:blipFill>
        <p:spPr>
          <a:xfrm>
            <a:off x="2057753" y="1942049"/>
            <a:ext cx="8076495" cy="2973902"/>
          </a:xfrm>
          <a:prstGeom prst="rect">
            <a:avLst/>
          </a:prstGeom>
        </p:spPr>
      </p:pic>
    </p:spTree>
    <p:extLst>
      <p:ext uri="{BB962C8B-B14F-4D97-AF65-F5344CB8AC3E}">
        <p14:creationId xmlns:p14="http://schemas.microsoft.com/office/powerpoint/2010/main" val="1767248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074AE7-E515-4D48-7216-67CBBF1EB328}"/>
              </a:ext>
            </a:extLst>
          </p:cNvPr>
          <p:cNvPicPr>
            <a:picLocks noChangeAspect="1"/>
          </p:cNvPicPr>
          <p:nvPr/>
        </p:nvPicPr>
        <p:blipFill>
          <a:blip r:embed="rId2"/>
          <a:stretch>
            <a:fillRect/>
          </a:stretch>
        </p:blipFill>
        <p:spPr>
          <a:xfrm>
            <a:off x="1310370" y="1051543"/>
            <a:ext cx="9571261" cy="4754915"/>
          </a:xfrm>
          <a:prstGeom prst="rect">
            <a:avLst/>
          </a:prstGeom>
        </p:spPr>
      </p:pic>
    </p:spTree>
    <p:extLst>
      <p:ext uri="{BB962C8B-B14F-4D97-AF65-F5344CB8AC3E}">
        <p14:creationId xmlns:p14="http://schemas.microsoft.com/office/powerpoint/2010/main" val="2410629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066277-951D-7754-C8D3-E168E68C4DD7}"/>
              </a:ext>
            </a:extLst>
          </p:cNvPr>
          <p:cNvPicPr>
            <a:picLocks noChangeAspect="1"/>
          </p:cNvPicPr>
          <p:nvPr/>
        </p:nvPicPr>
        <p:blipFill>
          <a:blip r:embed="rId2"/>
          <a:stretch>
            <a:fillRect/>
          </a:stretch>
        </p:blipFill>
        <p:spPr>
          <a:xfrm>
            <a:off x="1791716" y="514815"/>
            <a:ext cx="8608569" cy="5828370"/>
          </a:xfrm>
          <a:prstGeom prst="rect">
            <a:avLst/>
          </a:prstGeom>
        </p:spPr>
      </p:pic>
    </p:spTree>
    <p:extLst>
      <p:ext uri="{BB962C8B-B14F-4D97-AF65-F5344CB8AC3E}">
        <p14:creationId xmlns:p14="http://schemas.microsoft.com/office/powerpoint/2010/main" val="3431630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65830-3AE4-3D39-1C38-AC9490EDD694}"/>
              </a:ext>
            </a:extLst>
          </p:cNvPr>
          <p:cNvPicPr>
            <a:picLocks noChangeAspect="1"/>
          </p:cNvPicPr>
          <p:nvPr/>
        </p:nvPicPr>
        <p:blipFill>
          <a:blip r:embed="rId2"/>
          <a:stretch>
            <a:fillRect/>
          </a:stretch>
        </p:blipFill>
        <p:spPr>
          <a:xfrm>
            <a:off x="1232754" y="1272023"/>
            <a:ext cx="9726493" cy="4313955"/>
          </a:xfrm>
          <a:prstGeom prst="rect">
            <a:avLst/>
          </a:prstGeom>
        </p:spPr>
      </p:pic>
    </p:spTree>
    <p:extLst>
      <p:ext uri="{BB962C8B-B14F-4D97-AF65-F5344CB8AC3E}">
        <p14:creationId xmlns:p14="http://schemas.microsoft.com/office/powerpoint/2010/main" val="2475108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91021-E9AB-B9EF-E516-15C25DED18CC}"/>
              </a:ext>
            </a:extLst>
          </p:cNvPr>
          <p:cNvPicPr>
            <a:picLocks noChangeAspect="1"/>
          </p:cNvPicPr>
          <p:nvPr/>
        </p:nvPicPr>
        <p:blipFill>
          <a:blip r:embed="rId2"/>
          <a:stretch>
            <a:fillRect/>
          </a:stretch>
        </p:blipFill>
        <p:spPr>
          <a:xfrm>
            <a:off x="1385775" y="451553"/>
            <a:ext cx="9420450" cy="5954895"/>
          </a:xfrm>
          <a:prstGeom prst="rect">
            <a:avLst/>
          </a:prstGeom>
        </p:spPr>
      </p:pic>
    </p:spTree>
    <p:extLst>
      <p:ext uri="{BB962C8B-B14F-4D97-AF65-F5344CB8AC3E}">
        <p14:creationId xmlns:p14="http://schemas.microsoft.com/office/powerpoint/2010/main" val="4032759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60BD42-AFAA-C8B7-00A9-40360634D3B6}"/>
              </a:ext>
            </a:extLst>
          </p:cNvPr>
          <p:cNvPicPr>
            <a:picLocks noChangeAspect="1"/>
          </p:cNvPicPr>
          <p:nvPr/>
        </p:nvPicPr>
        <p:blipFill>
          <a:blip r:embed="rId2"/>
          <a:stretch>
            <a:fillRect/>
          </a:stretch>
        </p:blipFill>
        <p:spPr>
          <a:xfrm>
            <a:off x="1149925" y="881996"/>
            <a:ext cx="9892151" cy="5094008"/>
          </a:xfrm>
          <a:prstGeom prst="rect">
            <a:avLst/>
          </a:prstGeom>
        </p:spPr>
      </p:pic>
    </p:spTree>
    <p:extLst>
      <p:ext uri="{BB962C8B-B14F-4D97-AF65-F5344CB8AC3E}">
        <p14:creationId xmlns:p14="http://schemas.microsoft.com/office/powerpoint/2010/main" val="1288919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C38878-037C-EB31-78CE-633B52AAAD77}"/>
              </a:ext>
            </a:extLst>
          </p:cNvPr>
          <p:cNvPicPr>
            <a:picLocks noChangeAspect="1"/>
          </p:cNvPicPr>
          <p:nvPr/>
        </p:nvPicPr>
        <p:blipFill>
          <a:blip r:embed="rId2"/>
          <a:stretch>
            <a:fillRect/>
          </a:stretch>
        </p:blipFill>
        <p:spPr>
          <a:xfrm>
            <a:off x="1667959" y="473047"/>
            <a:ext cx="8856082" cy="5911906"/>
          </a:xfrm>
          <a:prstGeom prst="rect">
            <a:avLst/>
          </a:prstGeom>
        </p:spPr>
      </p:pic>
    </p:spTree>
    <p:extLst>
      <p:ext uri="{BB962C8B-B14F-4D97-AF65-F5344CB8AC3E}">
        <p14:creationId xmlns:p14="http://schemas.microsoft.com/office/powerpoint/2010/main" val="3237647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959048-5C7E-4775-F18B-9FAE8748991D}"/>
              </a:ext>
            </a:extLst>
          </p:cNvPr>
          <p:cNvPicPr>
            <a:picLocks noChangeAspect="1"/>
          </p:cNvPicPr>
          <p:nvPr/>
        </p:nvPicPr>
        <p:blipFill>
          <a:blip r:embed="rId2"/>
          <a:stretch>
            <a:fillRect/>
          </a:stretch>
        </p:blipFill>
        <p:spPr>
          <a:xfrm>
            <a:off x="0" y="1480762"/>
            <a:ext cx="12192000" cy="3896476"/>
          </a:xfrm>
          <a:prstGeom prst="rect">
            <a:avLst/>
          </a:prstGeom>
        </p:spPr>
      </p:pic>
    </p:spTree>
    <p:extLst>
      <p:ext uri="{BB962C8B-B14F-4D97-AF65-F5344CB8AC3E}">
        <p14:creationId xmlns:p14="http://schemas.microsoft.com/office/powerpoint/2010/main" val="2422641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DF4B5C-AC0C-B97A-A293-41181DAC3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557" y="676747"/>
            <a:ext cx="9632885" cy="5504506"/>
          </a:xfrm>
          <a:prstGeom prst="rect">
            <a:avLst/>
          </a:prstGeom>
        </p:spPr>
      </p:pic>
    </p:spTree>
    <p:extLst>
      <p:ext uri="{BB962C8B-B14F-4D97-AF65-F5344CB8AC3E}">
        <p14:creationId xmlns:p14="http://schemas.microsoft.com/office/powerpoint/2010/main" val="2693771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D9051-77B0-5611-F642-AB0A3083D084}"/>
              </a:ext>
            </a:extLst>
          </p:cNvPr>
          <p:cNvPicPr>
            <a:picLocks noChangeAspect="1"/>
          </p:cNvPicPr>
          <p:nvPr/>
        </p:nvPicPr>
        <p:blipFill>
          <a:blip r:embed="rId2"/>
          <a:stretch>
            <a:fillRect/>
          </a:stretch>
        </p:blipFill>
        <p:spPr>
          <a:xfrm>
            <a:off x="0" y="759195"/>
            <a:ext cx="12192000" cy="5339609"/>
          </a:xfrm>
          <a:prstGeom prst="rect">
            <a:avLst/>
          </a:prstGeom>
        </p:spPr>
      </p:pic>
    </p:spTree>
    <p:extLst>
      <p:ext uri="{BB962C8B-B14F-4D97-AF65-F5344CB8AC3E}">
        <p14:creationId xmlns:p14="http://schemas.microsoft.com/office/powerpoint/2010/main" val="2720514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50C8A-4AF2-0D0E-2AB6-FA97B413F4D9}"/>
              </a:ext>
            </a:extLst>
          </p:cNvPr>
          <p:cNvPicPr>
            <a:picLocks noChangeAspect="1"/>
          </p:cNvPicPr>
          <p:nvPr/>
        </p:nvPicPr>
        <p:blipFill>
          <a:blip r:embed="rId2"/>
          <a:stretch>
            <a:fillRect/>
          </a:stretch>
        </p:blipFill>
        <p:spPr>
          <a:xfrm>
            <a:off x="0" y="433022"/>
            <a:ext cx="12192000" cy="5991955"/>
          </a:xfrm>
          <a:prstGeom prst="rect">
            <a:avLst/>
          </a:prstGeom>
        </p:spPr>
      </p:pic>
    </p:spTree>
    <p:extLst>
      <p:ext uri="{BB962C8B-B14F-4D97-AF65-F5344CB8AC3E}">
        <p14:creationId xmlns:p14="http://schemas.microsoft.com/office/powerpoint/2010/main" val="117732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BFEA4A-5D04-1FF1-31F7-27E4DBD9FDA9}"/>
              </a:ext>
            </a:extLst>
          </p:cNvPr>
          <p:cNvPicPr>
            <a:picLocks noChangeAspect="1"/>
          </p:cNvPicPr>
          <p:nvPr/>
        </p:nvPicPr>
        <p:blipFill>
          <a:blip r:embed="rId2"/>
          <a:stretch>
            <a:fillRect/>
          </a:stretch>
        </p:blipFill>
        <p:spPr>
          <a:xfrm>
            <a:off x="0" y="669814"/>
            <a:ext cx="12192000" cy="5518371"/>
          </a:xfrm>
          <a:prstGeom prst="rect">
            <a:avLst/>
          </a:prstGeom>
        </p:spPr>
      </p:pic>
    </p:spTree>
    <p:extLst>
      <p:ext uri="{BB962C8B-B14F-4D97-AF65-F5344CB8AC3E}">
        <p14:creationId xmlns:p14="http://schemas.microsoft.com/office/powerpoint/2010/main" val="3781164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30A504-BA58-7F17-B429-EAC75F2D09D0}"/>
              </a:ext>
            </a:extLst>
          </p:cNvPr>
          <p:cNvPicPr>
            <a:picLocks noChangeAspect="1"/>
          </p:cNvPicPr>
          <p:nvPr/>
        </p:nvPicPr>
        <p:blipFill>
          <a:blip r:embed="rId2"/>
          <a:stretch>
            <a:fillRect/>
          </a:stretch>
        </p:blipFill>
        <p:spPr>
          <a:xfrm>
            <a:off x="0" y="954599"/>
            <a:ext cx="12192000" cy="4948802"/>
          </a:xfrm>
          <a:prstGeom prst="rect">
            <a:avLst/>
          </a:prstGeom>
        </p:spPr>
      </p:pic>
    </p:spTree>
    <p:extLst>
      <p:ext uri="{BB962C8B-B14F-4D97-AF65-F5344CB8AC3E}">
        <p14:creationId xmlns:p14="http://schemas.microsoft.com/office/powerpoint/2010/main" val="3018982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B23B77-EB04-FFC3-ADED-7B8ED7AC2F36}"/>
              </a:ext>
            </a:extLst>
          </p:cNvPr>
          <p:cNvPicPr>
            <a:picLocks noChangeAspect="1"/>
          </p:cNvPicPr>
          <p:nvPr/>
        </p:nvPicPr>
        <p:blipFill>
          <a:blip r:embed="rId2"/>
          <a:stretch>
            <a:fillRect/>
          </a:stretch>
        </p:blipFill>
        <p:spPr>
          <a:xfrm>
            <a:off x="0" y="656818"/>
            <a:ext cx="12192000" cy="5544364"/>
          </a:xfrm>
          <a:prstGeom prst="rect">
            <a:avLst/>
          </a:prstGeom>
        </p:spPr>
      </p:pic>
    </p:spTree>
    <p:extLst>
      <p:ext uri="{BB962C8B-B14F-4D97-AF65-F5344CB8AC3E}">
        <p14:creationId xmlns:p14="http://schemas.microsoft.com/office/powerpoint/2010/main" val="30248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ED7361-F2E1-8AFE-00EB-FBE9CFE8C8FB}"/>
              </a:ext>
            </a:extLst>
          </p:cNvPr>
          <p:cNvPicPr>
            <a:picLocks noChangeAspect="1"/>
          </p:cNvPicPr>
          <p:nvPr/>
        </p:nvPicPr>
        <p:blipFill>
          <a:blip r:embed="rId2"/>
          <a:stretch>
            <a:fillRect/>
          </a:stretch>
        </p:blipFill>
        <p:spPr>
          <a:xfrm>
            <a:off x="0" y="424867"/>
            <a:ext cx="12192000" cy="6008266"/>
          </a:xfrm>
          <a:prstGeom prst="rect">
            <a:avLst/>
          </a:prstGeom>
        </p:spPr>
      </p:pic>
    </p:spTree>
    <p:extLst>
      <p:ext uri="{BB962C8B-B14F-4D97-AF65-F5344CB8AC3E}">
        <p14:creationId xmlns:p14="http://schemas.microsoft.com/office/powerpoint/2010/main" val="39538458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15860</TotalTime>
  <Words>148</Words>
  <Application>Microsoft Office PowerPoint</Application>
  <PresentationFormat>Widescreen</PresentationFormat>
  <Paragraphs>9</Paragraphs>
  <Slides>30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Roboto</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Zain Naboulsi</dc:creator>
  <cp:lastModifiedBy>Zain Naboulsi</cp:lastModifiedBy>
  <cp:revision>26</cp:revision>
  <dcterms:created xsi:type="dcterms:W3CDTF">2024-06-30T01:37:58Z</dcterms:created>
  <dcterms:modified xsi:type="dcterms:W3CDTF">2025-01-15T00:44:10Z</dcterms:modified>
</cp:coreProperties>
</file>